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2" r:id="rId1"/>
  </p:sldMasterIdLst>
  <p:sldIdLst>
    <p:sldId id="256" r:id="rId2"/>
    <p:sldId id="259" r:id="rId3"/>
    <p:sldId id="261" r:id="rId4"/>
    <p:sldId id="269" r:id="rId5"/>
    <p:sldId id="264" r:id="rId6"/>
    <p:sldId id="265" r:id="rId7"/>
    <p:sldId id="263" r:id="rId8"/>
    <p:sldId id="266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6247" autoAdjust="0"/>
  </p:normalViewPr>
  <p:slideViewPr>
    <p:cSldViewPr snapToGrid="0">
      <p:cViewPr>
        <p:scale>
          <a:sx n="100" d="100"/>
          <a:sy n="100" d="100"/>
        </p:scale>
        <p:origin x="163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84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8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3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31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43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60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0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96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855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21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21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7EDA9964-7B54-40B3-AE95-85CF813ED44C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5DBA5ED2-A7AC-44D1-95A3-0CB6106DC77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58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7327" y="888763"/>
            <a:ext cx="9274003" cy="3862828"/>
          </a:xfrm>
          <a:noFill/>
        </p:spPr>
        <p:txBody>
          <a:bodyPr>
            <a:noAutofit/>
          </a:bodyPr>
          <a:lstStyle/>
          <a:p>
            <a:r>
              <a:rPr lang="ru-RU" sz="4200" dirty="0"/>
              <a:t>Опыт подсчета запасов </a:t>
            </a:r>
            <a:br>
              <a:rPr lang="en-US" sz="4200" dirty="0"/>
            </a:br>
            <a:r>
              <a:rPr lang="ru-RU" sz="4200" dirty="0"/>
              <a:t>с использованием программного обеспечения М</a:t>
            </a:r>
            <a:r>
              <a:rPr lang="en-US" sz="4200" dirty="0" err="1"/>
              <a:t>icromine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169763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Основные этапы подсчета запасов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-создание базы данных; </a:t>
            </a:r>
          </a:p>
          <a:p>
            <a:r>
              <a:rPr lang="ru-RU" dirty="0"/>
              <a:t>-выделение рудных интервалов; </a:t>
            </a:r>
          </a:p>
          <a:p>
            <a:r>
              <a:rPr lang="ru-RU" dirty="0"/>
              <a:t>-оконтуривание рудных залежей; </a:t>
            </a:r>
          </a:p>
          <a:p>
            <a:r>
              <a:rPr lang="ru-RU" dirty="0"/>
              <a:t>-каркасное моделирование; </a:t>
            </a:r>
          </a:p>
          <a:p>
            <a:r>
              <a:rPr lang="ru-RU" dirty="0"/>
              <a:t>-общий статистический анализ и усечение ураганных проб; </a:t>
            </a:r>
          </a:p>
          <a:p>
            <a:r>
              <a:rPr lang="ru-RU" dirty="0"/>
              <a:t>-построение блочной модели и интерполяция содержаний; </a:t>
            </a:r>
          </a:p>
          <a:p>
            <a:r>
              <a:rPr lang="ru-RU" dirty="0"/>
              <a:t>-заверка интерполяции. </a:t>
            </a:r>
          </a:p>
        </p:txBody>
      </p:sp>
    </p:spTree>
    <p:extLst>
      <p:ext uri="{BB962C8B-B14F-4D97-AF65-F5344CB8AC3E}">
        <p14:creationId xmlns:p14="http://schemas.microsoft.com/office/powerpoint/2010/main" val="2000474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35935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Создание базы данных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24"/>
          <a:stretch/>
        </p:blipFill>
        <p:spPr>
          <a:xfrm>
            <a:off x="854040" y="1401463"/>
            <a:ext cx="5030124" cy="4456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5" b="40452"/>
          <a:stretch/>
        </p:blipFill>
        <p:spPr>
          <a:xfrm>
            <a:off x="6096000" y="2222718"/>
            <a:ext cx="5451605" cy="3812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8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2579056"/>
            <a:ext cx="8047200" cy="3934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26099"/>
          <a:stretch/>
        </p:blipFill>
        <p:spPr>
          <a:xfrm>
            <a:off x="734851" y="613792"/>
            <a:ext cx="6294600" cy="2942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3313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376" y="519009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Выделение рудных интервалов (</a:t>
            </a:r>
            <a:r>
              <a:rPr lang="ru-RU" sz="4000" dirty="0" err="1"/>
              <a:t>композитирование</a:t>
            </a:r>
            <a:r>
              <a:rPr lang="ru-RU" sz="4000" dirty="0"/>
              <a:t> проб)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2220" y="5770903"/>
            <a:ext cx="9720073" cy="108709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-минимальная мощность рудной залежи - 5м;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-допустимая мощность пустых прослоев и некондиционных руд - 5м;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-минимальный </a:t>
            </a:r>
            <a:r>
              <a:rPr lang="ru-RU" dirty="0" err="1"/>
              <a:t>метрограмм</a:t>
            </a:r>
            <a:r>
              <a:rPr lang="ru-RU" dirty="0"/>
              <a:t> - 2.5;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50" y="2018625"/>
            <a:ext cx="7771798" cy="357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17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Оконтуривание рудных залежей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709" y="5255394"/>
            <a:ext cx="9720071" cy="147266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- если мощность крайнего сечения превышала 30м, то рудная залежь выклинивалась на 1/3 его мощности; </a:t>
            </a:r>
          </a:p>
          <a:p>
            <a:r>
              <a:rPr lang="ru-RU" dirty="0"/>
              <a:t>- при мощности крайнего сечения меньше 30м, выклинивание проводи-лось на половину; </a:t>
            </a:r>
          </a:p>
          <a:p>
            <a:r>
              <a:rPr lang="ru-RU" dirty="0"/>
              <a:t>- при мощности крайнего сечения 5 – 10м, рудная залежь выклинивалась на 5м;</a:t>
            </a:r>
          </a:p>
          <a:p>
            <a:r>
              <a:rPr lang="ru-RU" dirty="0"/>
              <a:t>- при меньших мощностях выклинивание производилось на точку.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09" y="1690836"/>
            <a:ext cx="10404909" cy="356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1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018" y="248976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Каркасное моделирование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44" y="1335024"/>
            <a:ext cx="6956204" cy="37743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350" y="3909357"/>
            <a:ext cx="6090880" cy="29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6378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Общий статистический анализ </a:t>
            </a:r>
            <a:br>
              <a:rPr lang="ru-RU" sz="4000" dirty="0"/>
            </a:br>
            <a:r>
              <a:rPr lang="ru-RU" sz="4000" dirty="0"/>
              <a:t>и усечение ураганных проб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28" y="2653592"/>
            <a:ext cx="5931071" cy="37242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3" y="1714500"/>
            <a:ext cx="5896362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7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89751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Построение блочной модели и интерполяция содержаний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6" y="1796633"/>
            <a:ext cx="4382256" cy="49004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597" y="2278856"/>
            <a:ext cx="6410803" cy="310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85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Другая 3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5BD8FF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1007</TotalTime>
  <Words>162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Tw Cen MT</vt:lpstr>
      <vt:lpstr>Tw Cen MT Condensed</vt:lpstr>
      <vt:lpstr>Wingdings 3</vt:lpstr>
      <vt:lpstr>Интеграл</vt:lpstr>
      <vt:lpstr>Опыт подсчета запасов  с использованием программного обеспечения Мicromine</vt:lpstr>
      <vt:lpstr>Основные этапы подсчета запасов</vt:lpstr>
      <vt:lpstr>Создание базы данных</vt:lpstr>
      <vt:lpstr>Презентация PowerPoint</vt:lpstr>
      <vt:lpstr>Выделение рудных интервалов (композитирование проб)</vt:lpstr>
      <vt:lpstr>Оконтуривание рудных залежей </vt:lpstr>
      <vt:lpstr>Каркасное моделирование </vt:lpstr>
      <vt:lpstr>Общий статистический анализ  и усечение ураганных проб </vt:lpstr>
      <vt:lpstr>Построение блочной модели и интерполяция содержаний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подсчета запасов  золоторудного месторождения Узбекистана с использованием программного обеспечения Мicromine</dc:title>
  <dc:creator>Пользователь</dc:creator>
  <cp:lastModifiedBy>Пользователь</cp:lastModifiedBy>
  <cp:revision>27</cp:revision>
  <dcterms:created xsi:type="dcterms:W3CDTF">2019-04-01T05:26:04Z</dcterms:created>
  <dcterms:modified xsi:type="dcterms:W3CDTF">2024-01-22T09:01:05Z</dcterms:modified>
</cp:coreProperties>
</file>